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076137304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2000DC-A82D-46FE-A3DF-647BB2B1DAE3}" v="67" dt="2022-03-09T21:02:01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005" autoAdjust="0"/>
  </p:normalViewPr>
  <p:slideViewPr>
    <p:cSldViewPr snapToGrid="0">
      <p:cViewPr varScale="1">
        <p:scale>
          <a:sx n="102" d="100"/>
          <a:sy n="102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ayeth Govender" userId="3ede4656-911c-4d47-8eef-c1266a648b44" providerId="ADAL" clId="{332000DC-A82D-46FE-A3DF-647BB2B1DAE3}"/>
    <pc:docChg chg="modSld">
      <pc:chgData name="Inayeth Govender" userId="3ede4656-911c-4d47-8eef-c1266a648b44" providerId="ADAL" clId="{332000DC-A82D-46FE-A3DF-647BB2B1DAE3}" dt="2022-03-09T21:02:01.787" v="84" actId="20577"/>
      <pc:docMkLst>
        <pc:docMk/>
      </pc:docMkLst>
      <pc:sldChg chg="modSp">
        <pc:chgData name="Inayeth Govender" userId="3ede4656-911c-4d47-8eef-c1266a648b44" providerId="ADAL" clId="{332000DC-A82D-46FE-A3DF-647BB2B1DAE3}" dt="2022-03-09T21:01:21.957" v="79" actId="5793"/>
        <pc:sldMkLst>
          <pc:docMk/>
          <pc:sldMk cId="1965289059" sldId="256"/>
        </pc:sldMkLst>
        <pc:spChg chg="mod">
          <ac:chgData name="Inayeth Govender" userId="3ede4656-911c-4d47-8eef-c1266a648b44" providerId="ADAL" clId="{332000DC-A82D-46FE-A3DF-647BB2B1DAE3}" dt="2022-03-09T21:01:21.957" v="79" actId="5793"/>
          <ac:spMkLst>
            <pc:docMk/>
            <pc:sldMk cId="1965289059" sldId="256"/>
            <ac:spMk id="2" creationId="{59466067-717C-4493-B42D-417C333D6A72}"/>
          </ac:spMkLst>
        </pc:spChg>
      </pc:sldChg>
      <pc:sldChg chg="modSp modAnim">
        <pc:chgData name="Inayeth Govender" userId="3ede4656-911c-4d47-8eef-c1266a648b44" providerId="ADAL" clId="{332000DC-A82D-46FE-A3DF-647BB2B1DAE3}" dt="2022-03-09T21:02:01.787" v="84" actId="20577"/>
        <pc:sldMkLst>
          <pc:docMk/>
          <pc:sldMk cId="3237304481" sldId="257"/>
        </pc:sldMkLst>
        <pc:spChg chg="mod">
          <ac:chgData name="Inayeth Govender" userId="3ede4656-911c-4d47-8eef-c1266a648b44" providerId="ADAL" clId="{332000DC-A82D-46FE-A3DF-647BB2B1DAE3}" dt="2022-03-09T21:02:01.787" v="84" actId="20577"/>
          <ac:spMkLst>
            <pc:docMk/>
            <pc:sldMk cId="3237304481" sldId="257"/>
            <ac:spMk id="3" creationId="{6774D96C-3BBE-43F8-91B9-CD9F966AE98B}"/>
          </ac:spMkLst>
        </pc:spChg>
      </pc:sldChg>
      <pc:sldChg chg="modSp mod">
        <pc:chgData name="Inayeth Govender" userId="3ede4656-911c-4d47-8eef-c1266a648b44" providerId="ADAL" clId="{332000DC-A82D-46FE-A3DF-647BB2B1DAE3}" dt="2022-03-09T21:01:07.009" v="68" actId="20577"/>
        <pc:sldMkLst>
          <pc:docMk/>
          <pc:sldMk cId="397087480" sldId="2076137304"/>
        </pc:sldMkLst>
        <pc:spChg chg="mod">
          <ac:chgData name="Inayeth Govender" userId="3ede4656-911c-4d47-8eef-c1266a648b44" providerId="ADAL" clId="{332000DC-A82D-46FE-A3DF-647BB2B1DAE3}" dt="2022-03-09T21:01:07.009" v="68" actId="20577"/>
          <ac:spMkLst>
            <pc:docMk/>
            <pc:sldMk cId="397087480" sldId="2076137304"/>
            <ac:spMk id="3" creationId="{6048503E-79B0-4E19-AB98-3BA028A3C0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EC47B-71BC-431A-87C8-5FF6E7653D9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34454-4BC5-4E0C-B89F-4658522CF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5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Welcome to Module 8 : Power Apps - Working with data </a:t>
            </a:r>
          </a:p>
          <a:p>
            <a:endParaRPr lang="en-US" sz="1200" dirty="0"/>
          </a:p>
          <a:p>
            <a:r>
              <a:rPr lang="en-US" sz="1200" dirty="0"/>
              <a:t>My name is Inayeth Govender, I am  Data SC and Software developer ,my experience runs through  data , AI , ML app Development. </a:t>
            </a:r>
          </a:p>
          <a:p>
            <a:r>
              <a:rPr lang="en-US" sz="1200" dirty="0"/>
              <a:t>, and I will be your instructor for this module. In this module we will cover working with Data within the power apps builder , how json is written with a live demo at the end , so grab a cup of coffee and join 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34454-4BC5-4E0C-B89F-4658522CF9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1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34454-4BC5-4E0C-B89F-4658522CF9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4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3/9/2022 10:59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4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73122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BA06356A-43DE-43CA-8CA4-0A33516F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6" name="Rectangle 85">
              <a:extLst>
                <a:ext uri="{FF2B5EF4-FFF2-40B4-BE49-F238E27FC236}">
                  <a16:creationId xmlns:a16="http://schemas.microsoft.com/office/drawing/2014/main" id="{15DE8DED-7A25-4B4F-B25E-FE779979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D79A2725-75E4-4E7E-ABB1-06832AD0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466067-717C-4493-B42D-417C333D6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75668"/>
            <a:ext cx="8830733" cy="936096"/>
          </a:xfrm>
        </p:spPr>
        <p:txBody>
          <a:bodyPr>
            <a:normAutofit/>
          </a:bodyPr>
          <a:lstStyle/>
          <a:p>
            <a:r>
              <a:rPr lang="en-US" sz="3100" dirty="0"/>
              <a:t>Module 12 : Power Apps – catalog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0AFE7-4DAA-487E-9408-A301A83B5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5244572"/>
            <a:ext cx="8830732" cy="690562"/>
          </a:xfrm>
        </p:spPr>
        <p:txBody>
          <a:bodyPr anchor="t">
            <a:normAutofit/>
          </a:bodyPr>
          <a:lstStyle/>
          <a:p>
            <a:r>
              <a:rPr lang="en-US" dirty="0"/>
              <a:t>Instructor :  Inayeth Govender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957206D-2084-4CDA-A838-A71F3CA69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0" name="Rectangle 5">
              <a:extLst>
                <a:ext uri="{FF2B5EF4-FFF2-40B4-BE49-F238E27FC236}">
                  <a16:creationId xmlns:a16="http://schemas.microsoft.com/office/drawing/2014/main" id="{49EE7ED0-07AC-46CD-BB45-8A937F4E7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7CDCA357-A5A8-433C-A8A8-C2AA30419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686F12BD-B5E2-423B-AFBC-6E7721BDE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34E2172D-51E8-45E5-8491-9B08B9930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06AD8986-C583-47B8-972F-71ECA75D8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DC5AC3F7-AD24-46A9-8728-9194F6E55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DEDD7237-7218-430E-8ADD-43BF1C2FB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63E5FF8B-72D0-4DB3-87B0-3C69D3924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9146D15F-3053-4F2B-82C3-B80207D9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17780B06-6133-409B-BD51-74812090A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92554F21-13C1-42E8-9110-C4C41C4A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Line 16">
              <a:extLst>
                <a:ext uri="{FF2B5EF4-FFF2-40B4-BE49-F238E27FC236}">
                  <a16:creationId xmlns:a16="http://schemas.microsoft.com/office/drawing/2014/main" id="{3BAF0C28-E449-4281-898F-63660304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86F4CD29-885C-40C0-B1A6-F43CB79C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46DF9E62-3805-4D23-BD93-19692DC8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E0BD96EE-A843-46EA-9ED3-8D805144D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35B9B4B1-2B72-4908-A4B4-F3F542914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21">
              <a:extLst>
                <a:ext uri="{FF2B5EF4-FFF2-40B4-BE49-F238E27FC236}">
                  <a16:creationId xmlns:a16="http://schemas.microsoft.com/office/drawing/2014/main" id="{CDE6E18B-80A1-4343-986A-22113BA14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C021891D-C947-43B5-A756-CB415C8B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528DEAEB-62B7-4CF3-A79F-CBDAB35F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9AFA58BA-4B4F-4B18-9827-329EBAEB0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A2E8C7AC-2A9B-462B-8B58-36762B4F5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14A116DA-964C-4956-B231-CA53A991E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F3DF947E-05D5-4949-BEF2-B0F1D7325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C730C19C-4A91-46FD-8347-4FF72C174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71B03DB5-C807-4B76-B965-9AFCBAC96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D51E5BF1-4A80-4C67-AC66-CDD44EB70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86277520-FF1F-4FE4-8765-F5F66890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sky, light, traffic&#10;&#10;Description automatically generated">
            <a:extLst>
              <a:ext uri="{FF2B5EF4-FFF2-40B4-BE49-F238E27FC236}">
                <a16:creationId xmlns:a16="http://schemas.microsoft.com/office/drawing/2014/main" id="{7C0919B3-965A-4315-8447-882C900803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24" b="27194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1FF6940-C5C5-4FE7-A7E6-AC95AA3D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id="{0DFF005C-D29D-415E-B942-26193B580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3">
              <a:extLst>
                <a:ext uri="{FF2B5EF4-FFF2-40B4-BE49-F238E27FC236}">
                  <a16:creationId xmlns:a16="http://schemas.microsoft.com/office/drawing/2014/main" id="{915F7B41-FD13-4105-ABA7-2C1DBC35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id="{F470625E-BCB3-411B-AEA1-ACA517B6D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5">
              <a:extLst>
                <a:ext uri="{FF2B5EF4-FFF2-40B4-BE49-F238E27FC236}">
                  <a16:creationId xmlns:a16="http://schemas.microsoft.com/office/drawing/2014/main" id="{419D674F-04C2-4670-811C-674B1745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id="{E6414D0A-C9A7-43D0-93D1-66841A0B3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7">
              <a:extLst>
                <a:ext uri="{FF2B5EF4-FFF2-40B4-BE49-F238E27FC236}">
                  <a16:creationId xmlns:a16="http://schemas.microsoft.com/office/drawing/2014/main" id="{1ED189EA-96F1-4EA1-A518-CDE449D14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8">
              <a:extLst>
                <a:ext uri="{FF2B5EF4-FFF2-40B4-BE49-F238E27FC236}">
                  <a16:creationId xmlns:a16="http://schemas.microsoft.com/office/drawing/2014/main" id="{DF393C81-16AB-486B-B1C8-55332336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9">
              <a:extLst>
                <a:ext uri="{FF2B5EF4-FFF2-40B4-BE49-F238E27FC236}">
                  <a16:creationId xmlns:a16="http://schemas.microsoft.com/office/drawing/2014/main" id="{D52BBA0D-2307-49C0-A62A-C69AB44B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0">
              <a:extLst>
                <a:ext uri="{FF2B5EF4-FFF2-40B4-BE49-F238E27FC236}">
                  <a16:creationId xmlns:a16="http://schemas.microsoft.com/office/drawing/2014/main" id="{3E01BCBE-46AA-4B07-8BF1-F3210E3D3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41">
              <a:extLst>
                <a:ext uri="{FF2B5EF4-FFF2-40B4-BE49-F238E27FC236}">
                  <a16:creationId xmlns:a16="http://schemas.microsoft.com/office/drawing/2014/main" id="{FFA320B4-594E-4DEA-9CA3-AF8341CB8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96528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D401-01D7-4BAB-AF99-FD8D7235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u="sng" dirty="0"/>
              <a:t>Module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D96C-3BBE-43F8-91B9-CD9F966AE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403835"/>
            <a:ext cx="4844521" cy="5206739"/>
          </a:xfrm>
        </p:spPr>
        <p:txBody>
          <a:bodyPr anchor="ctr">
            <a:normAutofit/>
          </a:bodyPr>
          <a:lstStyle/>
          <a:p>
            <a:r>
              <a:rPr lang="en-US" dirty="0"/>
              <a:t>Building a catalog 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81165DF-A765-4C32-ADA4-1E87AA0C0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1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22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325EAC-7433-4CBB-8B9A-646958E9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spc="-50" dirty="0"/>
              <a:t>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8503E-79B0-4E19-AB98-3BA028A3C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000" cap="all" spc="200" dirty="0">
                <a:solidFill>
                  <a:schemeClr val="tx2"/>
                </a:solidFill>
                <a:latin typeface="+mn-lt"/>
              </a:rPr>
              <a:t>Catalog app</a:t>
            </a:r>
          </a:p>
        </p:txBody>
      </p:sp>
      <p:pic>
        <p:nvPicPr>
          <p:cNvPr id="29" name="Graphic 6" descr="Home Group">
            <a:extLst>
              <a:ext uri="{FF2B5EF4-FFF2-40B4-BE49-F238E27FC236}">
                <a16:creationId xmlns:a16="http://schemas.microsoft.com/office/drawing/2014/main" id="{B814CD8D-FBC9-40F3-B15D-850024323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6483" y="1108038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0B228BF-642C-4300-9F65-E46C834B8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075" y="1330875"/>
            <a:ext cx="4313924" cy="243736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8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1915</TotalTime>
  <Words>139</Words>
  <Application>Microsoft Office PowerPoint</Application>
  <PresentationFormat>Widescreen</PresentationFormat>
  <Paragraphs>21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Segoe UI</vt:lpstr>
      <vt:lpstr>Tw Cen MT</vt:lpstr>
      <vt:lpstr>Circuit</vt:lpstr>
      <vt:lpstr>Module 12 : Power Apps – catalog App</vt:lpstr>
      <vt:lpstr>Module Outline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8 : Power Apps - Working with data</dc:title>
  <dc:creator>Inayeth Govender</dc:creator>
  <cp:lastModifiedBy>Inayeth Govender</cp:lastModifiedBy>
  <cp:revision>4</cp:revision>
  <dcterms:created xsi:type="dcterms:W3CDTF">2022-02-10T11:13:19Z</dcterms:created>
  <dcterms:modified xsi:type="dcterms:W3CDTF">2022-03-09T21:02:07Z</dcterms:modified>
</cp:coreProperties>
</file>